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1DABD3-690F-4144-AE8C-19E3F6A9F2E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066F81-CE7F-4BDB-BD1C-3B7CF94A0B74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Системный подход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B3C8D6-09D5-4C8E-ACC1-7B038278C2AA}" type="parTrans" cxnId="{B21DA647-24FD-4D87-999B-45787A577BF8}">
      <dgm:prSet/>
      <dgm:spPr/>
      <dgm:t>
        <a:bodyPr/>
        <a:lstStyle/>
        <a:p>
          <a:endParaRPr lang="ru-RU"/>
        </a:p>
      </dgm:t>
    </dgm:pt>
    <dgm:pt modelId="{CA2A3EBD-DBE6-45E3-A017-59D11ABF8891}" type="sibTrans" cxnId="{B21DA647-24FD-4D87-999B-45787A577BF8}">
      <dgm:prSet/>
      <dgm:spPr/>
      <dgm:t>
        <a:bodyPr/>
        <a:lstStyle/>
        <a:p>
          <a:endParaRPr lang="ru-RU"/>
        </a:p>
      </dgm:t>
    </dgm:pt>
    <dgm:pt modelId="{C95868EB-C5BC-4C5A-8CA9-54F4068F083F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Личностно-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деятельностный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подхо</a:t>
          </a:r>
          <a:r>
            <a:rPr lang="ru-RU" sz="1400" dirty="0" smtClean="0"/>
            <a:t>д</a:t>
          </a:r>
          <a:endParaRPr lang="ru-RU" sz="1400" dirty="0"/>
        </a:p>
      </dgm:t>
    </dgm:pt>
    <dgm:pt modelId="{4792A3D4-394E-49C6-BD51-70F2B2B2C851}" type="parTrans" cxnId="{EFCD4FE0-2B80-4E9A-A292-A5B9181A410A}">
      <dgm:prSet/>
      <dgm:spPr/>
      <dgm:t>
        <a:bodyPr/>
        <a:lstStyle/>
        <a:p>
          <a:endParaRPr lang="ru-RU"/>
        </a:p>
      </dgm:t>
    </dgm:pt>
    <dgm:pt modelId="{96D0B8EE-E2EE-4844-B6B9-A2BA18978349}" type="sibTrans" cxnId="{EFCD4FE0-2B80-4E9A-A292-A5B9181A410A}">
      <dgm:prSet/>
      <dgm:spPr/>
      <dgm:t>
        <a:bodyPr/>
        <a:lstStyle/>
        <a:p>
          <a:endParaRPr lang="ru-RU"/>
        </a:p>
      </dgm:t>
    </dgm:pt>
    <dgm:pt modelId="{55795EEE-BB0A-4909-A8C2-438E54B543F3}">
      <dgm:prSet phldrT="[Текст]" custT="1"/>
      <dgm:spPr/>
      <dgm:t>
        <a:bodyPr/>
        <a:lstStyle/>
        <a:p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Компетентностный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подход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4A313A-8B09-4308-9339-BC5BE98B0E11}" type="parTrans" cxnId="{C7BD3DCA-1BA2-4EE9-BF52-548484865113}">
      <dgm:prSet/>
      <dgm:spPr/>
      <dgm:t>
        <a:bodyPr/>
        <a:lstStyle/>
        <a:p>
          <a:endParaRPr lang="ru-RU"/>
        </a:p>
      </dgm:t>
    </dgm:pt>
    <dgm:pt modelId="{B30AA0CE-A036-4CB3-8491-63B97D20F976}" type="sibTrans" cxnId="{C7BD3DCA-1BA2-4EE9-BF52-548484865113}">
      <dgm:prSet/>
      <dgm:spPr/>
      <dgm:t>
        <a:bodyPr/>
        <a:lstStyle/>
        <a:p>
          <a:endParaRPr lang="ru-RU"/>
        </a:p>
      </dgm:t>
    </dgm:pt>
    <dgm:pt modelId="{38640BEA-8352-4A7E-8DDD-23AC3163F1FE}" type="pres">
      <dgm:prSet presAssocID="{E41DABD3-690F-4144-AE8C-19E3F6A9F2EA}" presName="linear" presStyleCnt="0">
        <dgm:presLayoutVars>
          <dgm:dir/>
          <dgm:animLvl val="lvl"/>
          <dgm:resizeHandles val="exact"/>
        </dgm:presLayoutVars>
      </dgm:prSet>
      <dgm:spPr/>
    </dgm:pt>
    <dgm:pt modelId="{F2903617-75CD-4503-B681-E2E7123E9B26}" type="pres">
      <dgm:prSet presAssocID="{24066F81-CE7F-4BDB-BD1C-3B7CF94A0B74}" presName="parentLin" presStyleCnt="0"/>
      <dgm:spPr/>
    </dgm:pt>
    <dgm:pt modelId="{1F97AD8B-2901-48AE-B94D-BFAC9F21F559}" type="pres">
      <dgm:prSet presAssocID="{24066F81-CE7F-4BDB-BD1C-3B7CF94A0B74}" presName="parentLeftMargin" presStyleLbl="node1" presStyleIdx="0" presStyleCnt="3"/>
      <dgm:spPr/>
    </dgm:pt>
    <dgm:pt modelId="{A976EF2B-4FD6-49E3-807D-825801384E47}" type="pres">
      <dgm:prSet presAssocID="{24066F81-CE7F-4BDB-BD1C-3B7CF94A0B74}" presName="parentText" presStyleLbl="node1" presStyleIdx="0" presStyleCnt="3" custLinFactNeighborY="-3131">
        <dgm:presLayoutVars>
          <dgm:chMax val="0"/>
          <dgm:bulletEnabled val="1"/>
        </dgm:presLayoutVars>
      </dgm:prSet>
      <dgm:spPr/>
    </dgm:pt>
    <dgm:pt modelId="{A0A5D557-524C-49F2-9D80-5984DD3BA575}" type="pres">
      <dgm:prSet presAssocID="{24066F81-CE7F-4BDB-BD1C-3B7CF94A0B74}" presName="negativeSpace" presStyleCnt="0"/>
      <dgm:spPr/>
    </dgm:pt>
    <dgm:pt modelId="{EF555D74-665A-4AD7-A539-BE9E3C0DEA67}" type="pres">
      <dgm:prSet presAssocID="{24066F81-CE7F-4BDB-BD1C-3B7CF94A0B74}" presName="childText" presStyleLbl="conFgAcc1" presStyleIdx="0" presStyleCnt="3">
        <dgm:presLayoutVars>
          <dgm:bulletEnabled val="1"/>
        </dgm:presLayoutVars>
      </dgm:prSet>
      <dgm:spPr/>
    </dgm:pt>
    <dgm:pt modelId="{85AB923B-B03E-4198-A14D-4C1393268A52}" type="pres">
      <dgm:prSet presAssocID="{CA2A3EBD-DBE6-45E3-A017-59D11ABF8891}" presName="spaceBetweenRectangles" presStyleCnt="0"/>
      <dgm:spPr/>
    </dgm:pt>
    <dgm:pt modelId="{C8C96588-4943-44DA-B83C-B9A291BA5D57}" type="pres">
      <dgm:prSet presAssocID="{C95868EB-C5BC-4C5A-8CA9-54F4068F083F}" presName="parentLin" presStyleCnt="0"/>
      <dgm:spPr/>
    </dgm:pt>
    <dgm:pt modelId="{85C8132B-1230-4395-95F9-40443A95722B}" type="pres">
      <dgm:prSet presAssocID="{C95868EB-C5BC-4C5A-8CA9-54F4068F083F}" presName="parentLeftMargin" presStyleLbl="node1" presStyleIdx="0" presStyleCnt="3"/>
      <dgm:spPr/>
    </dgm:pt>
    <dgm:pt modelId="{8816EF53-0FAF-49E1-B03A-6DD2F89EBD6E}" type="pres">
      <dgm:prSet presAssocID="{C95868EB-C5BC-4C5A-8CA9-54F4068F083F}" presName="parentText" presStyleLbl="node1" presStyleIdx="1" presStyleCnt="3" custScaleX="1370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25888-8397-406A-B310-B6485CF23364}" type="pres">
      <dgm:prSet presAssocID="{C95868EB-C5BC-4C5A-8CA9-54F4068F083F}" presName="negativeSpace" presStyleCnt="0"/>
      <dgm:spPr/>
    </dgm:pt>
    <dgm:pt modelId="{7B6BBACA-3B49-477A-81EF-64388F8D3DC7}" type="pres">
      <dgm:prSet presAssocID="{C95868EB-C5BC-4C5A-8CA9-54F4068F083F}" presName="childText" presStyleLbl="conFgAcc1" presStyleIdx="1" presStyleCnt="3">
        <dgm:presLayoutVars>
          <dgm:bulletEnabled val="1"/>
        </dgm:presLayoutVars>
      </dgm:prSet>
      <dgm:spPr/>
    </dgm:pt>
    <dgm:pt modelId="{61ACC3A6-DDE8-4B36-98A6-DF5A7051B585}" type="pres">
      <dgm:prSet presAssocID="{96D0B8EE-E2EE-4844-B6B9-A2BA18978349}" presName="spaceBetweenRectangles" presStyleCnt="0"/>
      <dgm:spPr/>
    </dgm:pt>
    <dgm:pt modelId="{6311E05D-F2DE-4987-B31D-C46906495FF6}" type="pres">
      <dgm:prSet presAssocID="{55795EEE-BB0A-4909-A8C2-438E54B543F3}" presName="parentLin" presStyleCnt="0"/>
      <dgm:spPr/>
    </dgm:pt>
    <dgm:pt modelId="{1D678F9D-D008-497F-A93F-415D9B88A36A}" type="pres">
      <dgm:prSet presAssocID="{55795EEE-BB0A-4909-A8C2-438E54B543F3}" presName="parentLeftMargin" presStyleLbl="node1" presStyleIdx="1" presStyleCnt="3"/>
      <dgm:spPr/>
    </dgm:pt>
    <dgm:pt modelId="{16B74ECF-2CEE-4AD0-902D-F9C22D926FA6}" type="pres">
      <dgm:prSet presAssocID="{55795EEE-BB0A-4909-A8C2-438E54B543F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C1352-B670-4D56-83C1-3372673B1E48}" type="pres">
      <dgm:prSet presAssocID="{55795EEE-BB0A-4909-A8C2-438E54B543F3}" presName="negativeSpace" presStyleCnt="0"/>
      <dgm:spPr/>
    </dgm:pt>
    <dgm:pt modelId="{7627D577-01B1-476F-A8CE-2EFE0D71C5AE}" type="pres">
      <dgm:prSet presAssocID="{55795EEE-BB0A-4909-A8C2-438E54B543F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54D3600-01BA-47FE-91C1-022C49913DC4}" type="presOf" srcId="{24066F81-CE7F-4BDB-BD1C-3B7CF94A0B74}" destId="{1F97AD8B-2901-48AE-B94D-BFAC9F21F559}" srcOrd="0" destOrd="0" presId="urn:microsoft.com/office/officeart/2005/8/layout/list1"/>
    <dgm:cxn modelId="{BD5B1F33-79AF-493C-8E8A-FFD9C570AD8E}" type="presOf" srcId="{C95868EB-C5BC-4C5A-8CA9-54F4068F083F}" destId="{85C8132B-1230-4395-95F9-40443A95722B}" srcOrd="0" destOrd="0" presId="urn:microsoft.com/office/officeart/2005/8/layout/list1"/>
    <dgm:cxn modelId="{EFCD4FE0-2B80-4E9A-A292-A5B9181A410A}" srcId="{E41DABD3-690F-4144-AE8C-19E3F6A9F2EA}" destId="{C95868EB-C5BC-4C5A-8CA9-54F4068F083F}" srcOrd="1" destOrd="0" parTransId="{4792A3D4-394E-49C6-BD51-70F2B2B2C851}" sibTransId="{96D0B8EE-E2EE-4844-B6B9-A2BA18978349}"/>
    <dgm:cxn modelId="{18EABC6F-0B25-423A-8BC6-D94D1E5CF165}" type="presOf" srcId="{24066F81-CE7F-4BDB-BD1C-3B7CF94A0B74}" destId="{A976EF2B-4FD6-49E3-807D-825801384E47}" srcOrd="1" destOrd="0" presId="urn:microsoft.com/office/officeart/2005/8/layout/list1"/>
    <dgm:cxn modelId="{6E88A0EA-3F9C-4663-9D31-7238F2341A2F}" type="presOf" srcId="{55795EEE-BB0A-4909-A8C2-438E54B543F3}" destId="{1D678F9D-D008-497F-A93F-415D9B88A36A}" srcOrd="0" destOrd="0" presId="urn:microsoft.com/office/officeart/2005/8/layout/list1"/>
    <dgm:cxn modelId="{84C32469-CE24-42BF-89ED-EF7618BC60D6}" type="presOf" srcId="{55795EEE-BB0A-4909-A8C2-438E54B543F3}" destId="{16B74ECF-2CEE-4AD0-902D-F9C22D926FA6}" srcOrd="1" destOrd="0" presId="urn:microsoft.com/office/officeart/2005/8/layout/list1"/>
    <dgm:cxn modelId="{C7BD3DCA-1BA2-4EE9-BF52-548484865113}" srcId="{E41DABD3-690F-4144-AE8C-19E3F6A9F2EA}" destId="{55795EEE-BB0A-4909-A8C2-438E54B543F3}" srcOrd="2" destOrd="0" parTransId="{E84A313A-8B09-4308-9339-BC5BE98B0E11}" sibTransId="{B30AA0CE-A036-4CB3-8491-63B97D20F976}"/>
    <dgm:cxn modelId="{B21DA647-24FD-4D87-999B-45787A577BF8}" srcId="{E41DABD3-690F-4144-AE8C-19E3F6A9F2EA}" destId="{24066F81-CE7F-4BDB-BD1C-3B7CF94A0B74}" srcOrd="0" destOrd="0" parTransId="{C9B3C8D6-09D5-4C8E-ACC1-7B038278C2AA}" sibTransId="{CA2A3EBD-DBE6-45E3-A017-59D11ABF8891}"/>
    <dgm:cxn modelId="{3D37865F-071F-4265-AC84-611F82396F9F}" type="presOf" srcId="{E41DABD3-690F-4144-AE8C-19E3F6A9F2EA}" destId="{38640BEA-8352-4A7E-8DDD-23AC3163F1FE}" srcOrd="0" destOrd="0" presId="urn:microsoft.com/office/officeart/2005/8/layout/list1"/>
    <dgm:cxn modelId="{1E7ABE01-AADC-4F91-9EAF-7D8A5A52CA11}" type="presOf" srcId="{C95868EB-C5BC-4C5A-8CA9-54F4068F083F}" destId="{8816EF53-0FAF-49E1-B03A-6DD2F89EBD6E}" srcOrd="1" destOrd="0" presId="urn:microsoft.com/office/officeart/2005/8/layout/list1"/>
    <dgm:cxn modelId="{95A4E127-7964-4F02-828F-490EBF48528A}" type="presParOf" srcId="{38640BEA-8352-4A7E-8DDD-23AC3163F1FE}" destId="{F2903617-75CD-4503-B681-E2E7123E9B26}" srcOrd="0" destOrd="0" presId="urn:microsoft.com/office/officeart/2005/8/layout/list1"/>
    <dgm:cxn modelId="{9F206B89-4D5D-415D-B1B5-9CF879704882}" type="presParOf" srcId="{F2903617-75CD-4503-B681-E2E7123E9B26}" destId="{1F97AD8B-2901-48AE-B94D-BFAC9F21F559}" srcOrd="0" destOrd="0" presId="urn:microsoft.com/office/officeart/2005/8/layout/list1"/>
    <dgm:cxn modelId="{3475BBF5-5473-430E-B4EF-51BBA9DB1BFB}" type="presParOf" srcId="{F2903617-75CD-4503-B681-E2E7123E9B26}" destId="{A976EF2B-4FD6-49E3-807D-825801384E47}" srcOrd="1" destOrd="0" presId="urn:microsoft.com/office/officeart/2005/8/layout/list1"/>
    <dgm:cxn modelId="{6E4A929D-8AD5-406F-9883-E953C5F9906E}" type="presParOf" srcId="{38640BEA-8352-4A7E-8DDD-23AC3163F1FE}" destId="{A0A5D557-524C-49F2-9D80-5984DD3BA575}" srcOrd="1" destOrd="0" presId="urn:microsoft.com/office/officeart/2005/8/layout/list1"/>
    <dgm:cxn modelId="{26BADE8F-E769-4C18-8BCD-FD708F5B14F2}" type="presParOf" srcId="{38640BEA-8352-4A7E-8DDD-23AC3163F1FE}" destId="{EF555D74-665A-4AD7-A539-BE9E3C0DEA67}" srcOrd="2" destOrd="0" presId="urn:microsoft.com/office/officeart/2005/8/layout/list1"/>
    <dgm:cxn modelId="{348052FC-6C58-4372-AE9A-94777C0469E1}" type="presParOf" srcId="{38640BEA-8352-4A7E-8DDD-23AC3163F1FE}" destId="{85AB923B-B03E-4198-A14D-4C1393268A52}" srcOrd="3" destOrd="0" presId="urn:microsoft.com/office/officeart/2005/8/layout/list1"/>
    <dgm:cxn modelId="{D024ED23-0DC6-4439-BE21-C61172E415F8}" type="presParOf" srcId="{38640BEA-8352-4A7E-8DDD-23AC3163F1FE}" destId="{C8C96588-4943-44DA-B83C-B9A291BA5D57}" srcOrd="4" destOrd="0" presId="urn:microsoft.com/office/officeart/2005/8/layout/list1"/>
    <dgm:cxn modelId="{7F1D259D-5B55-4537-847C-C270A30D624B}" type="presParOf" srcId="{C8C96588-4943-44DA-B83C-B9A291BA5D57}" destId="{85C8132B-1230-4395-95F9-40443A95722B}" srcOrd="0" destOrd="0" presId="urn:microsoft.com/office/officeart/2005/8/layout/list1"/>
    <dgm:cxn modelId="{0F4763B0-4906-4346-9063-83EDA492901F}" type="presParOf" srcId="{C8C96588-4943-44DA-B83C-B9A291BA5D57}" destId="{8816EF53-0FAF-49E1-B03A-6DD2F89EBD6E}" srcOrd="1" destOrd="0" presId="urn:microsoft.com/office/officeart/2005/8/layout/list1"/>
    <dgm:cxn modelId="{C2A26D06-BD4E-4B88-B7C5-FAB1A7E28296}" type="presParOf" srcId="{38640BEA-8352-4A7E-8DDD-23AC3163F1FE}" destId="{E9D25888-8397-406A-B310-B6485CF23364}" srcOrd="5" destOrd="0" presId="urn:microsoft.com/office/officeart/2005/8/layout/list1"/>
    <dgm:cxn modelId="{53CEB3A3-B230-457A-9F9D-AB7DA5C33023}" type="presParOf" srcId="{38640BEA-8352-4A7E-8DDD-23AC3163F1FE}" destId="{7B6BBACA-3B49-477A-81EF-64388F8D3DC7}" srcOrd="6" destOrd="0" presId="urn:microsoft.com/office/officeart/2005/8/layout/list1"/>
    <dgm:cxn modelId="{36FB9857-A056-401A-98CC-079AD08AB2BB}" type="presParOf" srcId="{38640BEA-8352-4A7E-8DDD-23AC3163F1FE}" destId="{61ACC3A6-DDE8-4B36-98A6-DF5A7051B585}" srcOrd="7" destOrd="0" presId="urn:microsoft.com/office/officeart/2005/8/layout/list1"/>
    <dgm:cxn modelId="{582A2A2D-426C-4421-B56A-D3793890350E}" type="presParOf" srcId="{38640BEA-8352-4A7E-8DDD-23AC3163F1FE}" destId="{6311E05D-F2DE-4987-B31D-C46906495FF6}" srcOrd="8" destOrd="0" presId="urn:microsoft.com/office/officeart/2005/8/layout/list1"/>
    <dgm:cxn modelId="{8ACD6202-FF67-4272-A45D-7DF6918D9D3B}" type="presParOf" srcId="{6311E05D-F2DE-4987-B31D-C46906495FF6}" destId="{1D678F9D-D008-497F-A93F-415D9B88A36A}" srcOrd="0" destOrd="0" presId="urn:microsoft.com/office/officeart/2005/8/layout/list1"/>
    <dgm:cxn modelId="{4B46DB23-208F-49E2-A0DF-13DC579EA853}" type="presParOf" srcId="{6311E05D-F2DE-4987-B31D-C46906495FF6}" destId="{16B74ECF-2CEE-4AD0-902D-F9C22D926FA6}" srcOrd="1" destOrd="0" presId="urn:microsoft.com/office/officeart/2005/8/layout/list1"/>
    <dgm:cxn modelId="{F862A209-D3BF-4CCF-920C-2E7182522A82}" type="presParOf" srcId="{38640BEA-8352-4A7E-8DDD-23AC3163F1FE}" destId="{08CC1352-B670-4D56-83C1-3372673B1E48}" srcOrd="9" destOrd="0" presId="urn:microsoft.com/office/officeart/2005/8/layout/list1"/>
    <dgm:cxn modelId="{F6BB5CD0-C5D2-4591-8779-E11B04D901F6}" type="presParOf" srcId="{38640BEA-8352-4A7E-8DDD-23AC3163F1FE}" destId="{7627D577-01B1-476F-A8CE-2EFE0D71C5A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55D74-665A-4AD7-A539-BE9E3C0DEA67}">
      <dsp:nvSpPr>
        <dsp:cNvPr id="0" name=""/>
        <dsp:cNvSpPr/>
      </dsp:nvSpPr>
      <dsp:spPr>
        <a:xfrm>
          <a:off x="0" y="235265"/>
          <a:ext cx="427407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6EF2B-4FD6-49E3-807D-825801384E47}">
      <dsp:nvSpPr>
        <dsp:cNvPr id="0" name=""/>
        <dsp:cNvSpPr/>
      </dsp:nvSpPr>
      <dsp:spPr>
        <a:xfrm>
          <a:off x="213703" y="1"/>
          <a:ext cx="299184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085" tIns="0" rIns="1130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Системный подход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319" y="21617"/>
        <a:ext cx="2948617" cy="399568"/>
      </dsp:txXfrm>
    </dsp:sp>
    <dsp:sp modelId="{7B6BBACA-3B49-477A-81EF-64388F8D3DC7}">
      <dsp:nvSpPr>
        <dsp:cNvPr id="0" name=""/>
        <dsp:cNvSpPr/>
      </dsp:nvSpPr>
      <dsp:spPr>
        <a:xfrm>
          <a:off x="0" y="915666"/>
          <a:ext cx="427407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6EF53-0FAF-49E1-B03A-6DD2F89EBD6E}">
      <dsp:nvSpPr>
        <dsp:cNvPr id="0" name=""/>
        <dsp:cNvSpPr/>
      </dsp:nvSpPr>
      <dsp:spPr>
        <a:xfrm>
          <a:off x="211616" y="694265"/>
          <a:ext cx="406016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085" tIns="0" rIns="1130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Личностно-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деятельностный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подхо</a:t>
          </a:r>
          <a:r>
            <a:rPr lang="ru-RU" sz="1400" kern="1200" dirty="0" smtClean="0"/>
            <a:t>д</a:t>
          </a:r>
          <a:endParaRPr lang="ru-RU" sz="1400" kern="1200" dirty="0"/>
        </a:p>
      </dsp:txBody>
      <dsp:txXfrm>
        <a:off x="233232" y="715881"/>
        <a:ext cx="4016937" cy="399568"/>
      </dsp:txXfrm>
    </dsp:sp>
    <dsp:sp modelId="{7627D577-01B1-476F-A8CE-2EFE0D71C5AE}">
      <dsp:nvSpPr>
        <dsp:cNvPr id="0" name=""/>
        <dsp:cNvSpPr/>
      </dsp:nvSpPr>
      <dsp:spPr>
        <a:xfrm>
          <a:off x="0" y="1596066"/>
          <a:ext cx="427407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74ECF-2CEE-4AD0-902D-F9C22D926FA6}">
      <dsp:nvSpPr>
        <dsp:cNvPr id="0" name=""/>
        <dsp:cNvSpPr/>
      </dsp:nvSpPr>
      <dsp:spPr>
        <a:xfrm>
          <a:off x="213703" y="1374666"/>
          <a:ext cx="299184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085" tIns="0" rIns="1130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Компетентностный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подход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319" y="1396282"/>
        <a:ext cx="2948617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A1E4F-1637-4853-8BE2-E53A9D82E39B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A770D-0F1D-4FAC-B2C3-EDEAB5F01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272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4B16D08-D623-4771-A69A-60CC2D4E4095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675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4B16D08-D623-4771-A69A-60CC2D4E4095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240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4B16D08-D623-4771-A69A-60CC2D4E4095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651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4B16D08-D623-4771-A69A-60CC2D4E4095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756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7E2F-1D3A-484A-9C98-C82FD500CA25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63C8-FA5F-4B62-B2F6-5A93A8329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10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7E2F-1D3A-484A-9C98-C82FD500CA25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63C8-FA5F-4B62-B2F6-5A93A8329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288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7E2F-1D3A-484A-9C98-C82FD500CA25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63C8-FA5F-4B62-B2F6-5A93A8329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4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7E2F-1D3A-484A-9C98-C82FD500CA25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63C8-FA5F-4B62-B2F6-5A93A8329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68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7E2F-1D3A-484A-9C98-C82FD500CA25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63C8-FA5F-4B62-B2F6-5A93A8329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8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7E2F-1D3A-484A-9C98-C82FD500CA25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63C8-FA5F-4B62-B2F6-5A93A8329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6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7E2F-1D3A-484A-9C98-C82FD500CA25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63C8-FA5F-4B62-B2F6-5A93A8329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7E2F-1D3A-484A-9C98-C82FD500CA25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63C8-FA5F-4B62-B2F6-5A93A8329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3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7E2F-1D3A-484A-9C98-C82FD500CA25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63C8-FA5F-4B62-B2F6-5A93A8329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08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7E2F-1D3A-484A-9C98-C82FD500CA25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63C8-FA5F-4B62-B2F6-5A93A8329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1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7E2F-1D3A-484A-9C98-C82FD500CA25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63C8-FA5F-4B62-B2F6-5A93A8329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1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D7E2F-1D3A-484A-9C98-C82FD500CA25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63C8-FA5F-4B62-B2F6-5A93A8329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52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23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1539876" y="115888"/>
            <a:ext cx="90725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с.Вторые Тербуны </a:t>
            </a:r>
          </a:p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Тербунского муниципального района Липецкой области</a:t>
            </a:r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304800" y="3744565"/>
            <a:ext cx="1108363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 </a:t>
            </a:r>
          </a:p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функциональной грамотности обучающихся в условиях реализации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компетентностно-деятельностной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модели школы»</a:t>
            </a:r>
          </a:p>
        </p:txBody>
      </p:sp>
      <p:sp>
        <p:nvSpPr>
          <p:cNvPr id="5124" name="TextBox 8"/>
          <p:cNvSpPr txBox="1">
            <a:spLocks noChangeArrowheads="1"/>
          </p:cNvSpPr>
          <p:nvPr/>
        </p:nvSpPr>
        <p:spPr bwMode="auto">
          <a:xfrm>
            <a:off x="3382516" y="6399694"/>
            <a:ext cx="5715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декабря 2022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6178551" y="5053013"/>
            <a:ext cx="426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719736" y="928672"/>
            <a:ext cx="5040560" cy="2736107"/>
          </a:xfrm>
          <a:prstGeom prst="flowChartDocument">
            <a:avLst/>
          </a:prstGeom>
          <a:noFill/>
          <a:ln w="12700" algn="in">
            <a:solidFill>
              <a:srgbClr val="6666FF"/>
            </a:solidFill>
            <a:miter lim="800000"/>
            <a:headEnd/>
            <a:tailEnd/>
          </a:ln>
          <a:effectLst>
            <a:outerShdw dist="99190" dir="3011666" algn="ctr" rotWithShape="0">
              <a:srgbClr val="000080">
                <a:alpha val="50000"/>
              </a:srgbClr>
            </a:outerShdw>
          </a:effectLst>
          <a:extLst/>
        </p:spPr>
      </p:pic>
      <p:pic>
        <p:nvPicPr>
          <p:cNvPr id="5127" name="Picture 8" descr="эмблем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398">
            <a:off x="225714" y="107107"/>
            <a:ext cx="1712913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8"/>
          <p:cNvSpPr txBox="1">
            <a:spLocks noChangeArrowheads="1"/>
          </p:cNvSpPr>
          <p:nvPr/>
        </p:nvSpPr>
        <p:spPr bwMode="auto">
          <a:xfrm>
            <a:off x="6914162" y="5383694"/>
            <a:ext cx="5072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О.Н.Гулевская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школы по УВР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с. Вторые Тербуны</a:t>
            </a:r>
            <a:r>
              <a:rPr lang="ru-RU" altLang="ru-RU" i="1" dirty="0"/>
              <a:t>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20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23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3069" t="21117" r="18162" b="16166"/>
          <a:stretch/>
        </p:blipFill>
        <p:spPr>
          <a:xfrm>
            <a:off x="-41232" y="845440"/>
            <a:ext cx="6371388" cy="4606631"/>
          </a:xfrm>
          <a:prstGeom prst="rect">
            <a:avLst/>
          </a:prstGeom>
        </p:spPr>
      </p:pic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6178551" y="5053013"/>
            <a:ext cx="426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27" name="Picture 8" descr="эмблем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398">
            <a:off x="270164" y="63351"/>
            <a:ext cx="1013132" cy="90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3258" y="57570"/>
            <a:ext cx="10559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РАЗРАБОТКИ НОВОЙ ПРОГРАММЫ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ДЕЯТЕЛЬНОСТИ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33494" t="20928" r="20080" b="15815"/>
          <a:stretch/>
        </p:blipFill>
        <p:spPr>
          <a:xfrm>
            <a:off x="6178551" y="845440"/>
            <a:ext cx="6013449" cy="4606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524276"/>
            <a:ext cx="5417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стратегии школы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базовых компетентностей современного ученика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информационной, коммуникативной, социокультурной, самоорганизации, самообразования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четверенная стрелка 6"/>
          <p:cNvSpPr/>
          <p:nvPr/>
        </p:nvSpPr>
        <p:spPr>
          <a:xfrm>
            <a:off x="5174672" y="5765012"/>
            <a:ext cx="817418" cy="595745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43777" y="5711736"/>
            <a:ext cx="3789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4К: КООПЕРАЦИЯ, КОММУНИКАЦИЯ, КРЕАТИВНОСТЬ, КРИТИЧЕСКОЕ МЫШЛЕНИЕ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четверенная стрелка 8"/>
          <p:cNvSpPr/>
          <p:nvPr/>
        </p:nvSpPr>
        <p:spPr>
          <a:xfrm>
            <a:off x="8631130" y="5765012"/>
            <a:ext cx="803731" cy="685603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434861" y="5765012"/>
            <a:ext cx="2660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ГРАМОТНОСТЬ: ЧГ, МГ, ЕГ, ФИНГ, КМ, ГК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23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8" descr="эмблем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398">
            <a:off x="270164" y="63351"/>
            <a:ext cx="1013132" cy="90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2945" y="57570"/>
            <a:ext cx="111390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 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функциональной грамотности обучающихся в условиях реализации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компетентностно-деятельностной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модели школы»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(январь 2023 г. – декабрь 2027 г. 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802" y="1308796"/>
            <a:ext cx="11880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инновационного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апробация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функциональной грамотности обучающихся в условиях реализации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компетентностно-деятельностной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образовательной модели школы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802" y="2026742"/>
            <a:ext cx="117001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инновационного проекта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образовательной среды,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позволит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оптимальные условия для формирования функциональной грамотности обучающихся в условиях реализации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компетентностно-деятельностной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модели школы. Создание таких условий направлено на достижение образовательных результатов, достаточных для обеспечения самореализации личности и гарантирующих динамику её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635" y="3504070"/>
            <a:ext cx="3671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и принципы формирования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 обучающихся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316856034"/>
              </p:ext>
            </p:extLst>
          </p:nvPr>
        </p:nvGraphicFramePr>
        <p:xfrm>
          <a:off x="214801" y="4259072"/>
          <a:ext cx="4274071" cy="1987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41818" y="3642569"/>
            <a:ext cx="637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реализации проекта РИП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7135091" y="4011901"/>
            <a:ext cx="216000" cy="379990"/>
          </a:xfrm>
          <a:prstGeom prst="straightConnector1">
            <a:avLst/>
          </a:prstGeom>
          <a:ln w="19050">
            <a:headEnd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9829801" y="3974306"/>
            <a:ext cx="167509" cy="417585"/>
          </a:xfrm>
          <a:prstGeom prst="straightConnector1">
            <a:avLst/>
          </a:prstGeom>
          <a:ln w="19050">
            <a:headEnd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863645" y="4254331"/>
            <a:ext cx="3457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деятельность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696160" y="4254331"/>
            <a:ext cx="313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Методическая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</a:t>
            </a:r>
            <a:endParaRPr lang="ru-RU" dirty="0"/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4488873" y="4634321"/>
            <a:ext cx="3832514" cy="2126696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ООП, рабочих программ,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программ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 по формированию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ФГ, применение новых образовательных технологий; разработка мониторинга ФГ обучающихся; формирование банка задач по ФГ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8432224" y="4634320"/>
            <a:ext cx="3662794" cy="2126697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различных видов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кластеров, в том числе по формированию ФГ,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по теме проекта, разработка мониторинга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учителей в области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ФГ; методические материалы по теме проекта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23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ыноска со стрелкой влево 12"/>
          <p:cNvSpPr/>
          <p:nvPr/>
        </p:nvSpPr>
        <p:spPr>
          <a:xfrm>
            <a:off x="9157855" y="2671236"/>
            <a:ext cx="3034145" cy="1925781"/>
          </a:xfrm>
          <a:prstGeom prst="leftArrowCallout">
            <a:avLst>
              <a:gd name="adj1" fmla="val 25000"/>
              <a:gd name="adj2" fmla="val 25000"/>
              <a:gd name="adj3" fmla="val 53105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Липецкой области «Развитие образования Липецкой области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8" descr="эмблем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398">
            <a:off x="270164" y="63351"/>
            <a:ext cx="1013132" cy="90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5966" y="144247"/>
            <a:ext cx="7403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ЗНАЧИМОСТИ ИННОВАЦИОННОГО ПРОЕКТА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214803" y="1027159"/>
            <a:ext cx="3068724" cy="1425096"/>
          </a:xfrm>
          <a:prstGeom prst="rightArrowCallout">
            <a:avLst>
              <a:gd name="adj1" fmla="val 21606"/>
              <a:gd name="adj2" fmla="val 28394"/>
              <a:gd name="adj3" fmla="val 66857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РФ «Развитие образования» (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2018-2025 гг.</a:t>
            </a:r>
            <a:r>
              <a:rPr lang="ru-RU" sz="1600" b="1" dirty="0" smtClean="0">
                <a:solidFill>
                  <a:schemeClr val="bg1"/>
                </a:solidFill>
              </a:rPr>
              <a:t>)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2982" y="1027159"/>
            <a:ext cx="9809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обучающихся – п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риоритетный  механизм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качества общего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учебных и методических материалов с учетом переориентации системы образования на новые результаты, связанные с «навыками 21 века», и развитием позитивных установок, мотивации обучения и стратегий поведения учащихся в различных ситуациях, готовности жить в эпоху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79965"/>
            <a:ext cx="11305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Проблематика РИП соответствует ведущим инновационным направлениям развития образования Липецкой области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образовательных условий и процессов, обеспечивающих устойчивое развитие личности обучающегося, формирование персональных траекторий развития, учет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достижений обучающихся в условиях цифровой экономики (2.17),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методы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воспитания,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технологии, обеспечивающие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обучающимися базовых навыков и умений, повышение их мотивации к обучению и вовлеченности в образовательный процесс на уровнях основного общего и среднего общего образования по направлениям цифровой экономики (2.13),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механизмы вовлечения обучающихся в активную социальную практику, привлечения обучающихся образовательных организаций в принятие решений, затрагивающих их интересы (2.8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815999"/>
            <a:ext cx="12192000" cy="2062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 РИП позволят: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совершенствовать содержательно-методические основы обеспечения качества образования, в том числе и качества образовательных результатов в рамках международной программы по оценке образовательных достижений учащихся (PISA);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получить конкретные механизмы формирования функциональной грамотности обучающихся;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получить инновационные механизмы формирования и развития компетентности педагогов в области функциональной грамотности;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обогатить практику моделирования систем формирования функциональной грамотности обучающихся на основе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подходов.</a:t>
            </a:r>
          </a:p>
        </p:txBody>
      </p:sp>
    </p:spTree>
    <p:extLst>
      <p:ext uri="{BB962C8B-B14F-4D97-AF65-F5344CB8AC3E}">
        <p14:creationId xmlns:p14="http://schemas.microsoft.com/office/powerpoint/2010/main" val="29378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539</Words>
  <Application>Microsoft Office PowerPoint</Application>
  <PresentationFormat>Широкоэкранный</PresentationFormat>
  <Paragraphs>48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2022-12-19T06:49:46Z</dcterms:created>
  <dcterms:modified xsi:type="dcterms:W3CDTF">2022-12-19T08:56:45Z</dcterms:modified>
</cp:coreProperties>
</file>